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08" r:id="rId1"/>
  </p:sldMasterIdLst>
  <p:sldIdLst>
    <p:sldId id="256" r:id="rId2"/>
  </p:sldIdLst>
  <p:sldSz cx="7199313" cy="5400675"/>
  <p:notesSz cx="6858000" cy="9144000"/>
  <p:embeddedFontLst>
    <p:embeddedFont>
      <p:font typeface="Calibri" panose="020F0502020204030204" pitchFamily="34" charset="0"/>
      <p:regular r:id="rId3"/>
      <p:bold r:id="rId4"/>
      <p:italic r:id="rId5"/>
      <p:boldItalic r:id="rId6"/>
    </p:embeddedFont>
    <p:embeddedFont>
      <p:font typeface="Calibri Light" panose="020F0302020204030204" pitchFamily="34" charset="0"/>
      <p:regular r:id="rId7"/>
      <p:italic r:id="rId8"/>
    </p:embeddedFont>
    <p:embeddedFont>
      <p:font typeface="Fira Sans" panose="020B0503050000020004" pitchFamily="34" charset="0"/>
      <p:regular r:id="rId9"/>
      <p:bold r:id="rId10"/>
      <p:italic r:id="rId11"/>
      <p:boldItalic r:id="rId1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44" d="100"/>
          <a:sy n="144" d="100"/>
        </p:scale>
        <p:origin x="151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presProps" Target="pres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theme" Target="theme/theme1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949" y="883861"/>
            <a:ext cx="6119416" cy="1880235"/>
          </a:xfrm>
        </p:spPr>
        <p:txBody>
          <a:bodyPr anchor="b"/>
          <a:lstStyle>
            <a:lvl1pPr algn="ctr">
              <a:defRPr sz="47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9914" y="2836605"/>
            <a:ext cx="5399485" cy="1303913"/>
          </a:xfrm>
        </p:spPr>
        <p:txBody>
          <a:bodyPr/>
          <a:lstStyle>
            <a:lvl1pPr marL="0" indent="0" algn="ctr">
              <a:buNone/>
              <a:defRPr sz="1890"/>
            </a:lvl1pPr>
            <a:lvl2pPr marL="359954" indent="0" algn="ctr">
              <a:buNone/>
              <a:defRPr sz="1575"/>
            </a:lvl2pPr>
            <a:lvl3pPr marL="719907" indent="0" algn="ctr">
              <a:buNone/>
              <a:defRPr sz="1417"/>
            </a:lvl3pPr>
            <a:lvl4pPr marL="1079861" indent="0" algn="ctr">
              <a:buNone/>
              <a:defRPr sz="1260"/>
            </a:lvl4pPr>
            <a:lvl5pPr marL="1439814" indent="0" algn="ctr">
              <a:buNone/>
              <a:defRPr sz="1260"/>
            </a:lvl5pPr>
            <a:lvl6pPr marL="1799768" indent="0" algn="ctr">
              <a:buNone/>
              <a:defRPr sz="1260"/>
            </a:lvl6pPr>
            <a:lvl7pPr marL="2159721" indent="0" algn="ctr">
              <a:buNone/>
              <a:defRPr sz="1260"/>
            </a:lvl7pPr>
            <a:lvl8pPr marL="2519675" indent="0" algn="ctr">
              <a:buNone/>
              <a:defRPr sz="1260"/>
            </a:lvl8pPr>
            <a:lvl9pPr marL="2879628" indent="0" algn="ctr">
              <a:buNone/>
              <a:defRPr sz="12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8AEF9-B370-4AF6-A48D-0D2BF580C4B6}" type="datetimeFigureOut">
              <a:rPr lang="en-GB" smtClean="0"/>
              <a:t>10/08/2020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FA279-51BC-4CCB-9ADA-0070D16A5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5564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8AEF9-B370-4AF6-A48D-0D2BF580C4B6}" type="datetimeFigureOut">
              <a:rPr lang="en-GB" smtClean="0"/>
              <a:t>10/08/2020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FA279-51BC-4CCB-9ADA-0070D16A5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0130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152009" y="287536"/>
            <a:ext cx="1552352" cy="457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4953" y="287536"/>
            <a:ext cx="4567064" cy="457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8AEF9-B370-4AF6-A48D-0D2BF580C4B6}" type="datetimeFigureOut">
              <a:rPr lang="en-GB" smtClean="0"/>
              <a:t>10/08/2020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FA279-51BC-4CCB-9ADA-0070D16A5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200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8AEF9-B370-4AF6-A48D-0D2BF580C4B6}" type="datetimeFigureOut">
              <a:rPr lang="en-GB" smtClean="0"/>
              <a:t>10/08/2020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FA279-51BC-4CCB-9ADA-0070D16A5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1408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204" y="1346420"/>
            <a:ext cx="6209407" cy="2246530"/>
          </a:xfrm>
        </p:spPr>
        <p:txBody>
          <a:bodyPr anchor="b"/>
          <a:lstStyle>
            <a:lvl1pPr>
              <a:defRPr sz="47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1204" y="3614203"/>
            <a:ext cx="6209407" cy="1181397"/>
          </a:xfrm>
        </p:spPr>
        <p:txBody>
          <a:bodyPr/>
          <a:lstStyle>
            <a:lvl1pPr marL="0" indent="0">
              <a:buNone/>
              <a:defRPr sz="1890">
                <a:solidFill>
                  <a:schemeClr val="tx1"/>
                </a:solidFill>
              </a:defRPr>
            </a:lvl1pPr>
            <a:lvl2pPr marL="359954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2pPr>
            <a:lvl3pPr marL="719907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3pPr>
            <a:lvl4pPr marL="1079861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4pPr>
            <a:lvl5pPr marL="1439814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5pPr>
            <a:lvl6pPr marL="1799768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6pPr>
            <a:lvl7pPr marL="2159721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7pPr>
            <a:lvl8pPr marL="251967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8pPr>
            <a:lvl9pPr marL="2879628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8AEF9-B370-4AF6-A48D-0D2BF580C4B6}" type="datetimeFigureOut">
              <a:rPr lang="en-GB" smtClean="0"/>
              <a:t>10/08/2020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FA279-51BC-4CCB-9ADA-0070D16A5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162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4953" y="1437680"/>
            <a:ext cx="3059708" cy="34266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44652" y="1437680"/>
            <a:ext cx="3059708" cy="34266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8AEF9-B370-4AF6-A48D-0D2BF580C4B6}" type="datetimeFigureOut">
              <a:rPr lang="en-GB" smtClean="0"/>
              <a:t>10/08/2020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FA279-51BC-4CCB-9ADA-0070D16A5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7275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1" y="287537"/>
            <a:ext cx="6209407" cy="104388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891" y="1323916"/>
            <a:ext cx="3045646" cy="648831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59954" indent="0">
              <a:buNone/>
              <a:defRPr sz="1575" b="1"/>
            </a:lvl2pPr>
            <a:lvl3pPr marL="719907" indent="0">
              <a:buNone/>
              <a:defRPr sz="1417" b="1"/>
            </a:lvl3pPr>
            <a:lvl4pPr marL="1079861" indent="0">
              <a:buNone/>
              <a:defRPr sz="1260" b="1"/>
            </a:lvl4pPr>
            <a:lvl5pPr marL="1439814" indent="0">
              <a:buNone/>
              <a:defRPr sz="1260" b="1"/>
            </a:lvl5pPr>
            <a:lvl6pPr marL="1799768" indent="0">
              <a:buNone/>
              <a:defRPr sz="1260" b="1"/>
            </a:lvl6pPr>
            <a:lvl7pPr marL="2159721" indent="0">
              <a:buNone/>
              <a:defRPr sz="1260" b="1"/>
            </a:lvl7pPr>
            <a:lvl8pPr marL="2519675" indent="0">
              <a:buNone/>
              <a:defRPr sz="1260" b="1"/>
            </a:lvl8pPr>
            <a:lvl9pPr marL="2879628" indent="0">
              <a:buNone/>
              <a:defRPr sz="12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891" y="1972747"/>
            <a:ext cx="3045646" cy="29016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44652" y="1323916"/>
            <a:ext cx="3060646" cy="648831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59954" indent="0">
              <a:buNone/>
              <a:defRPr sz="1575" b="1"/>
            </a:lvl2pPr>
            <a:lvl3pPr marL="719907" indent="0">
              <a:buNone/>
              <a:defRPr sz="1417" b="1"/>
            </a:lvl3pPr>
            <a:lvl4pPr marL="1079861" indent="0">
              <a:buNone/>
              <a:defRPr sz="1260" b="1"/>
            </a:lvl4pPr>
            <a:lvl5pPr marL="1439814" indent="0">
              <a:buNone/>
              <a:defRPr sz="1260" b="1"/>
            </a:lvl5pPr>
            <a:lvl6pPr marL="1799768" indent="0">
              <a:buNone/>
              <a:defRPr sz="1260" b="1"/>
            </a:lvl6pPr>
            <a:lvl7pPr marL="2159721" indent="0">
              <a:buNone/>
              <a:defRPr sz="1260" b="1"/>
            </a:lvl7pPr>
            <a:lvl8pPr marL="2519675" indent="0">
              <a:buNone/>
              <a:defRPr sz="1260" b="1"/>
            </a:lvl8pPr>
            <a:lvl9pPr marL="2879628" indent="0">
              <a:buNone/>
              <a:defRPr sz="12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644652" y="1972747"/>
            <a:ext cx="3060646" cy="29016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8AEF9-B370-4AF6-A48D-0D2BF580C4B6}" type="datetimeFigureOut">
              <a:rPr lang="en-GB" smtClean="0"/>
              <a:t>10/08/2020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FA279-51BC-4CCB-9ADA-0070D16A5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3228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8AEF9-B370-4AF6-A48D-0D2BF580C4B6}" type="datetimeFigureOut">
              <a:rPr lang="en-GB" smtClean="0"/>
              <a:t>10/08/2020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FA279-51BC-4CCB-9ADA-0070D16A5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067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8AEF9-B370-4AF6-A48D-0D2BF580C4B6}" type="datetimeFigureOut">
              <a:rPr lang="en-GB" smtClean="0"/>
              <a:t>10/08/2020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FA279-51BC-4CCB-9ADA-0070D16A5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9345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0" y="360045"/>
            <a:ext cx="2321966" cy="1260158"/>
          </a:xfrm>
        </p:spPr>
        <p:txBody>
          <a:bodyPr anchor="b"/>
          <a:lstStyle>
            <a:lvl1pPr>
              <a:defRPr sz="25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0646" y="777598"/>
            <a:ext cx="3644652" cy="3837980"/>
          </a:xfrm>
        </p:spPr>
        <p:txBody>
          <a:bodyPr/>
          <a:lstStyle>
            <a:lvl1pPr>
              <a:defRPr sz="2519"/>
            </a:lvl1pPr>
            <a:lvl2pPr>
              <a:defRPr sz="2204"/>
            </a:lvl2pPr>
            <a:lvl3pPr>
              <a:defRPr sz="1890"/>
            </a:lvl3pPr>
            <a:lvl4pPr>
              <a:defRPr sz="1575"/>
            </a:lvl4pPr>
            <a:lvl5pPr>
              <a:defRPr sz="1575"/>
            </a:lvl5pPr>
            <a:lvl6pPr>
              <a:defRPr sz="1575"/>
            </a:lvl6pPr>
            <a:lvl7pPr>
              <a:defRPr sz="1575"/>
            </a:lvl7pPr>
            <a:lvl8pPr>
              <a:defRPr sz="1575"/>
            </a:lvl8pPr>
            <a:lvl9pPr>
              <a:defRPr sz="157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890" y="1620202"/>
            <a:ext cx="2321966" cy="3001626"/>
          </a:xfrm>
        </p:spPr>
        <p:txBody>
          <a:bodyPr/>
          <a:lstStyle>
            <a:lvl1pPr marL="0" indent="0">
              <a:buNone/>
              <a:defRPr sz="1260"/>
            </a:lvl1pPr>
            <a:lvl2pPr marL="359954" indent="0">
              <a:buNone/>
              <a:defRPr sz="1102"/>
            </a:lvl2pPr>
            <a:lvl3pPr marL="719907" indent="0">
              <a:buNone/>
              <a:defRPr sz="945"/>
            </a:lvl3pPr>
            <a:lvl4pPr marL="1079861" indent="0">
              <a:buNone/>
              <a:defRPr sz="787"/>
            </a:lvl4pPr>
            <a:lvl5pPr marL="1439814" indent="0">
              <a:buNone/>
              <a:defRPr sz="787"/>
            </a:lvl5pPr>
            <a:lvl6pPr marL="1799768" indent="0">
              <a:buNone/>
              <a:defRPr sz="787"/>
            </a:lvl6pPr>
            <a:lvl7pPr marL="2159721" indent="0">
              <a:buNone/>
              <a:defRPr sz="787"/>
            </a:lvl7pPr>
            <a:lvl8pPr marL="2519675" indent="0">
              <a:buNone/>
              <a:defRPr sz="787"/>
            </a:lvl8pPr>
            <a:lvl9pPr marL="2879628" indent="0">
              <a:buNone/>
              <a:defRPr sz="78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8AEF9-B370-4AF6-A48D-0D2BF580C4B6}" type="datetimeFigureOut">
              <a:rPr lang="en-GB" smtClean="0"/>
              <a:t>10/08/2020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FA279-51BC-4CCB-9ADA-0070D16A5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5430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0" y="360045"/>
            <a:ext cx="2321966" cy="1260158"/>
          </a:xfrm>
        </p:spPr>
        <p:txBody>
          <a:bodyPr anchor="b"/>
          <a:lstStyle>
            <a:lvl1pPr>
              <a:defRPr sz="25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060646" y="777598"/>
            <a:ext cx="3644652" cy="3837980"/>
          </a:xfrm>
        </p:spPr>
        <p:txBody>
          <a:bodyPr anchor="t"/>
          <a:lstStyle>
            <a:lvl1pPr marL="0" indent="0">
              <a:buNone/>
              <a:defRPr sz="2519"/>
            </a:lvl1pPr>
            <a:lvl2pPr marL="359954" indent="0">
              <a:buNone/>
              <a:defRPr sz="2204"/>
            </a:lvl2pPr>
            <a:lvl3pPr marL="719907" indent="0">
              <a:buNone/>
              <a:defRPr sz="1890"/>
            </a:lvl3pPr>
            <a:lvl4pPr marL="1079861" indent="0">
              <a:buNone/>
              <a:defRPr sz="1575"/>
            </a:lvl4pPr>
            <a:lvl5pPr marL="1439814" indent="0">
              <a:buNone/>
              <a:defRPr sz="1575"/>
            </a:lvl5pPr>
            <a:lvl6pPr marL="1799768" indent="0">
              <a:buNone/>
              <a:defRPr sz="1575"/>
            </a:lvl6pPr>
            <a:lvl7pPr marL="2159721" indent="0">
              <a:buNone/>
              <a:defRPr sz="1575"/>
            </a:lvl7pPr>
            <a:lvl8pPr marL="2519675" indent="0">
              <a:buNone/>
              <a:defRPr sz="1575"/>
            </a:lvl8pPr>
            <a:lvl9pPr marL="2879628" indent="0">
              <a:buNone/>
              <a:defRPr sz="157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890" y="1620202"/>
            <a:ext cx="2321966" cy="3001626"/>
          </a:xfrm>
        </p:spPr>
        <p:txBody>
          <a:bodyPr/>
          <a:lstStyle>
            <a:lvl1pPr marL="0" indent="0">
              <a:buNone/>
              <a:defRPr sz="1260"/>
            </a:lvl1pPr>
            <a:lvl2pPr marL="359954" indent="0">
              <a:buNone/>
              <a:defRPr sz="1102"/>
            </a:lvl2pPr>
            <a:lvl3pPr marL="719907" indent="0">
              <a:buNone/>
              <a:defRPr sz="945"/>
            </a:lvl3pPr>
            <a:lvl4pPr marL="1079861" indent="0">
              <a:buNone/>
              <a:defRPr sz="787"/>
            </a:lvl4pPr>
            <a:lvl5pPr marL="1439814" indent="0">
              <a:buNone/>
              <a:defRPr sz="787"/>
            </a:lvl5pPr>
            <a:lvl6pPr marL="1799768" indent="0">
              <a:buNone/>
              <a:defRPr sz="787"/>
            </a:lvl6pPr>
            <a:lvl7pPr marL="2159721" indent="0">
              <a:buNone/>
              <a:defRPr sz="787"/>
            </a:lvl7pPr>
            <a:lvl8pPr marL="2519675" indent="0">
              <a:buNone/>
              <a:defRPr sz="787"/>
            </a:lvl8pPr>
            <a:lvl9pPr marL="2879628" indent="0">
              <a:buNone/>
              <a:defRPr sz="78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8AEF9-B370-4AF6-A48D-0D2BF580C4B6}" type="datetimeFigureOut">
              <a:rPr lang="en-GB" smtClean="0"/>
              <a:t>10/08/2020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FA279-51BC-4CCB-9ADA-0070D16A5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5177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4953" y="287537"/>
            <a:ext cx="6209407" cy="104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4953" y="1437680"/>
            <a:ext cx="6209407" cy="3426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4953" y="5005627"/>
            <a:ext cx="161984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E8AEF9-B370-4AF6-A48D-0D2BF580C4B6}" type="datetimeFigureOut">
              <a:rPr lang="en-GB" smtClean="0"/>
              <a:t>10/08/2020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84773" y="5005627"/>
            <a:ext cx="2429768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4515" y="5005627"/>
            <a:ext cx="161984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8FA279-51BC-4CCB-9ADA-0070D16A53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929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719907" rtl="0" eaLnBrk="1" latinLnBrk="0" hangingPunct="1">
        <a:lnSpc>
          <a:spcPct val="90000"/>
        </a:lnSpc>
        <a:spcBef>
          <a:spcPct val="0"/>
        </a:spcBef>
        <a:buNone/>
        <a:defRPr sz="346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9977" indent="-179977" algn="l" defTabSz="71990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204" kern="1200">
          <a:solidFill>
            <a:schemeClr val="tx1"/>
          </a:solidFill>
          <a:latin typeface="+mn-lt"/>
          <a:ea typeface="+mn-ea"/>
          <a:cs typeface="+mn-cs"/>
        </a:defRPr>
      </a:lvl1pPr>
      <a:lvl2pPr marL="539930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899884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3pPr>
      <a:lvl4pPr marL="1259837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4pPr>
      <a:lvl5pPr marL="1619791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5pPr>
      <a:lvl6pPr marL="1979745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6pPr>
      <a:lvl7pPr marL="2339698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7pPr>
      <a:lvl8pPr marL="2699652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8pPr>
      <a:lvl9pPr marL="3059605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1pPr>
      <a:lvl2pPr marL="359954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2pPr>
      <a:lvl3pPr marL="719907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3pPr>
      <a:lvl4pPr marL="1079861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4pPr>
      <a:lvl5pPr marL="1439814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5pPr>
      <a:lvl6pPr marL="1799768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6pPr>
      <a:lvl7pPr marL="2159721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7pPr>
      <a:lvl8pPr marL="2519675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8pPr>
      <a:lvl9pPr marL="2879628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8232572D-BED6-4231-B4BC-6E6CE2B6852E}"/>
              </a:ext>
            </a:extLst>
          </p:cNvPr>
          <p:cNvCxnSpPr>
            <a:cxnSpLocks/>
          </p:cNvCxnSpPr>
          <p:nvPr/>
        </p:nvCxnSpPr>
        <p:spPr>
          <a:xfrm>
            <a:off x="4662035" y="3159377"/>
            <a:ext cx="2099994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66743F30-8871-4C90-A435-9DC58E5D2CF3}"/>
              </a:ext>
            </a:extLst>
          </p:cNvPr>
          <p:cNvCxnSpPr>
            <a:cxnSpLocks/>
            <a:stCxn id="30" idx="2"/>
          </p:cNvCxnSpPr>
          <p:nvPr/>
        </p:nvCxnSpPr>
        <p:spPr>
          <a:xfrm>
            <a:off x="4652470" y="1560241"/>
            <a:ext cx="2141059" cy="4265"/>
          </a:xfrm>
          <a:prstGeom prst="line">
            <a:avLst/>
          </a:prstGeom>
          <a:ln w="762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B65889D-1576-4789-9C9D-87EB8E8924E3}"/>
              </a:ext>
            </a:extLst>
          </p:cNvPr>
          <p:cNvCxnSpPr>
            <a:cxnSpLocks/>
            <a:endCxn id="30" idx="6"/>
          </p:cNvCxnSpPr>
          <p:nvPr/>
        </p:nvCxnSpPr>
        <p:spPr>
          <a:xfrm>
            <a:off x="1128832" y="1555017"/>
            <a:ext cx="3622824" cy="5224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CC70C3F7-59C6-4119-A863-7E0586764563}"/>
              </a:ext>
            </a:extLst>
          </p:cNvPr>
          <p:cNvSpPr>
            <a:spLocks noChangeAspect="1"/>
          </p:cNvSpPr>
          <p:nvPr/>
        </p:nvSpPr>
        <p:spPr>
          <a:xfrm>
            <a:off x="1041725" y="1504938"/>
            <a:ext cx="99186" cy="99186"/>
          </a:xfrm>
          <a:prstGeom prst="flowChartConnector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0321" tIns="25160" rIns="50321" bIns="25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880" dirty="0">
              <a:latin typeface="Fira Sans" panose="020B05030500000200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3ABE86-8B25-4EB4-82FE-792DDD74F955}"/>
              </a:ext>
            </a:extLst>
          </p:cNvPr>
          <p:cNvSpPr txBox="1"/>
          <p:nvPr/>
        </p:nvSpPr>
        <p:spPr>
          <a:xfrm rot="18312992">
            <a:off x="947348" y="1030382"/>
            <a:ext cx="771365" cy="22775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880" dirty="0">
                <a:latin typeface="Fira Sans" panose="020B0503050000020004" pitchFamily="34" charset="0"/>
              </a:rPr>
              <a:t>T</a:t>
            </a:r>
            <a:r>
              <a:rPr lang="en-GB" sz="880" baseline="-25000" dirty="0">
                <a:latin typeface="Fira Sans" panose="020B0503050000020004" pitchFamily="34" charset="0"/>
              </a:rPr>
              <a:t>0</a:t>
            </a:r>
            <a:r>
              <a:rPr lang="en-GB" sz="880" dirty="0">
                <a:latin typeface="Fira Sans" panose="020B0503050000020004" pitchFamily="34" charset="0"/>
              </a:rPr>
              <a:t>: Exposed</a:t>
            </a:r>
          </a:p>
        </p:txBody>
      </p:sp>
      <p:sp>
        <p:nvSpPr>
          <p:cNvPr id="24" name="Flowchart: Connector 23">
            <a:extLst>
              <a:ext uri="{FF2B5EF4-FFF2-40B4-BE49-F238E27FC236}">
                <a16:creationId xmlns:a16="http://schemas.microsoft.com/office/drawing/2014/main" id="{D7CF4E58-7CB5-4019-962E-F8D959AEBC3D}"/>
              </a:ext>
            </a:extLst>
          </p:cNvPr>
          <p:cNvSpPr>
            <a:spLocks noChangeAspect="1"/>
          </p:cNvSpPr>
          <p:nvPr/>
        </p:nvSpPr>
        <p:spPr>
          <a:xfrm>
            <a:off x="1818609" y="1504938"/>
            <a:ext cx="99186" cy="99186"/>
          </a:xfrm>
          <a:prstGeom prst="flowChartConnector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0321" tIns="25160" rIns="50321" bIns="25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880">
              <a:latin typeface="Fira Sans" panose="020B05030500000200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B964A5F-4D4A-455F-89F3-AB7FE8EE772B}"/>
              </a:ext>
            </a:extLst>
          </p:cNvPr>
          <p:cNvSpPr txBox="1"/>
          <p:nvPr/>
        </p:nvSpPr>
        <p:spPr>
          <a:xfrm rot="18312992">
            <a:off x="1649425" y="1004326"/>
            <a:ext cx="841897" cy="22775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880" dirty="0">
                <a:latin typeface="Fira Sans" panose="020B0503050000020004" pitchFamily="34" charset="0"/>
              </a:rPr>
              <a:t>T</a:t>
            </a:r>
            <a:r>
              <a:rPr lang="en-GB" sz="880" baseline="-25000" dirty="0">
                <a:latin typeface="Fira Sans" panose="020B0503050000020004" pitchFamily="34" charset="0"/>
              </a:rPr>
              <a:t>1</a:t>
            </a:r>
            <a:r>
              <a:rPr lang="en-GB" sz="880" dirty="0">
                <a:latin typeface="Fira Sans" panose="020B0503050000020004" pitchFamily="34" charset="0"/>
              </a:rPr>
              <a:t>: Infectious</a:t>
            </a:r>
          </a:p>
        </p:txBody>
      </p:sp>
      <p:sp>
        <p:nvSpPr>
          <p:cNvPr id="26" name="Flowchart: Connector 25">
            <a:extLst>
              <a:ext uri="{FF2B5EF4-FFF2-40B4-BE49-F238E27FC236}">
                <a16:creationId xmlns:a16="http://schemas.microsoft.com/office/drawing/2014/main" id="{A9609529-6A1F-48AE-8542-70514C0B1B84}"/>
              </a:ext>
            </a:extLst>
          </p:cNvPr>
          <p:cNvSpPr>
            <a:spLocks noChangeAspect="1"/>
          </p:cNvSpPr>
          <p:nvPr/>
        </p:nvSpPr>
        <p:spPr>
          <a:xfrm>
            <a:off x="2429645" y="1504938"/>
            <a:ext cx="99186" cy="99186"/>
          </a:xfrm>
          <a:prstGeom prst="flowChartConnector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0321" tIns="25160" rIns="50321" bIns="25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880">
              <a:latin typeface="Fira Sans" panose="020B05030500000200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969ED0-B5F1-459E-B7D4-18B0E637C3C3}"/>
              </a:ext>
            </a:extLst>
          </p:cNvPr>
          <p:cNvSpPr txBox="1"/>
          <p:nvPr/>
        </p:nvSpPr>
        <p:spPr>
          <a:xfrm rot="18312992">
            <a:off x="2255543" y="975481"/>
            <a:ext cx="1007007" cy="22775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880" dirty="0">
                <a:latin typeface="Fira Sans" panose="020B0503050000020004" pitchFamily="34" charset="0"/>
              </a:rPr>
              <a:t>T</a:t>
            </a:r>
            <a:r>
              <a:rPr lang="en-GB" sz="880" baseline="-25000" dirty="0">
                <a:latin typeface="Fira Sans" panose="020B0503050000020004" pitchFamily="34" charset="0"/>
              </a:rPr>
              <a:t>2</a:t>
            </a:r>
            <a:r>
              <a:rPr lang="en-GB" sz="880" dirty="0">
                <a:latin typeface="Fira Sans" panose="020B0503050000020004" pitchFamily="34" charset="0"/>
              </a:rPr>
              <a:t>: Symptomatic</a:t>
            </a:r>
          </a:p>
        </p:txBody>
      </p:sp>
      <p:sp>
        <p:nvSpPr>
          <p:cNvPr id="28" name="Flowchart: Connector 27">
            <a:extLst>
              <a:ext uri="{FF2B5EF4-FFF2-40B4-BE49-F238E27FC236}">
                <a16:creationId xmlns:a16="http://schemas.microsoft.com/office/drawing/2014/main" id="{9660BE52-DCEF-4641-8E39-3B6FF1C9A296}"/>
              </a:ext>
            </a:extLst>
          </p:cNvPr>
          <p:cNvSpPr>
            <a:spLocks noChangeAspect="1"/>
          </p:cNvSpPr>
          <p:nvPr/>
        </p:nvSpPr>
        <p:spPr>
          <a:xfrm>
            <a:off x="3293061" y="1504938"/>
            <a:ext cx="99186" cy="99186"/>
          </a:xfrm>
          <a:prstGeom prst="flowChartConnector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0321" tIns="25160" rIns="50321" bIns="25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880">
              <a:latin typeface="Fira Sans" panose="020B05030500000200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836EF13-8F57-4DE1-8E02-4175555340EE}"/>
              </a:ext>
            </a:extLst>
          </p:cNvPr>
          <p:cNvSpPr txBox="1"/>
          <p:nvPr/>
        </p:nvSpPr>
        <p:spPr>
          <a:xfrm rot="18312992">
            <a:off x="3054612" y="900980"/>
            <a:ext cx="894797" cy="36317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880" dirty="0">
                <a:latin typeface="Fira Sans" panose="020B0503050000020004" pitchFamily="34" charset="0"/>
              </a:rPr>
              <a:t>T</a:t>
            </a:r>
            <a:r>
              <a:rPr lang="en-GB" sz="880" baseline="-25000" dirty="0">
                <a:latin typeface="Fira Sans" panose="020B0503050000020004" pitchFamily="34" charset="0"/>
              </a:rPr>
              <a:t>3</a:t>
            </a:r>
            <a:r>
              <a:rPr lang="en-GB" sz="880" dirty="0">
                <a:latin typeface="Fira Sans" panose="020B0503050000020004" pitchFamily="34" charset="0"/>
              </a:rPr>
              <a:t>: Test and</a:t>
            </a:r>
          </a:p>
          <a:p>
            <a:r>
              <a:rPr lang="en-GB" sz="880" dirty="0">
                <a:latin typeface="Fira Sans" panose="020B0503050000020004" pitchFamily="34" charset="0"/>
              </a:rPr>
              <a:t> self-isolation</a:t>
            </a:r>
          </a:p>
        </p:txBody>
      </p:sp>
      <p:sp>
        <p:nvSpPr>
          <p:cNvPr id="30" name="Flowchart: Connector 29">
            <a:extLst>
              <a:ext uri="{FF2B5EF4-FFF2-40B4-BE49-F238E27FC236}">
                <a16:creationId xmlns:a16="http://schemas.microsoft.com/office/drawing/2014/main" id="{668F1049-74D3-4140-AD69-EA2E054B97E5}"/>
              </a:ext>
            </a:extLst>
          </p:cNvPr>
          <p:cNvSpPr>
            <a:spLocks noChangeAspect="1"/>
          </p:cNvSpPr>
          <p:nvPr/>
        </p:nvSpPr>
        <p:spPr>
          <a:xfrm>
            <a:off x="4652470" y="1510648"/>
            <a:ext cx="99186" cy="99186"/>
          </a:xfrm>
          <a:prstGeom prst="flowChartConnector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0321" tIns="25160" rIns="50321" bIns="25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880">
              <a:latin typeface="Fira Sans" panose="020B05030500000200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BBDBEB0-CB28-435B-8A61-AE4D22742188}"/>
              </a:ext>
            </a:extLst>
          </p:cNvPr>
          <p:cNvSpPr txBox="1"/>
          <p:nvPr/>
        </p:nvSpPr>
        <p:spPr>
          <a:xfrm rot="18312992">
            <a:off x="4413870" y="863490"/>
            <a:ext cx="1156086" cy="36317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880" dirty="0">
                <a:latin typeface="Fira Sans" panose="020B0503050000020004" pitchFamily="34" charset="0"/>
              </a:rPr>
              <a:t>T</a:t>
            </a:r>
            <a:r>
              <a:rPr lang="en-GB" sz="880" baseline="-25000" dirty="0">
                <a:latin typeface="Fira Sans" panose="020B0503050000020004" pitchFamily="34" charset="0"/>
              </a:rPr>
              <a:t>4’</a:t>
            </a:r>
            <a:r>
              <a:rPr lang="en-GB" sz="880" dirty="0">
                <a:latin typeface="Fira Sans" panose="020B0503050000020004" pitchFamily="34" charset="0"/>
              </a:rPr>
              <a:t>: Contacts traced</a:t>
            </a:r>
          </a:p>
          <a:p>
            <a:r>
              <a:rPr lang="en-GB" sz="880" dirty="0">
                <a:latin typeface="Fira Sans" panose="020B0503050000020004" pitchFamily="34" charset="0"/>
              </a:rPr>
              <a:t> and quarantined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038FA9B-E38C-4D5C-A560-CA468167DB19}"/>
              </a:ext>
            </a:extLst>
          </p:cNvPr>
          <p:cNvCxnSpPr>
            <a:cxnSpLocks/>
          </p:cNvCxnSpPr>
          <p:nvPr/>
        </p:nvCxnSpPr>
        <p:spPr>
          <a:xfrm>
            <a:off x="2202775" y="2366927"/>
            <a:ext cx="2476881" cy="7033"/>
          </a:xfrm>
          <a:prstGeom prst="line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3" name="Flowchart: Connector 32">
            <a:extLst>
              <a:ext uri="{FF2B5EF4-FFF2-40B4-BE49-F238E27FC236}">
                <a16:creationId xmlns:a16="http://schemas.microsoft.com/office/drawing/2014/main" id="{E8D68FDB-21D3-4B98-B2DF-B911F2EF5A50}"/>
              </a:ext>
            </a:extLst>
          </p:cNvPr>
          <p:cNvSpPr>
            <a:spLocks noChangeAspect="1"/>
          </p:cNvSpPr>
          <p:nvPr/>
        </p:nvSpPr>
        <p:spPr>
          <a:xfrm>
            <a:off x="2141186" y="2317335"/>
            <a:ext cx="99186" cy="9918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0321" tIns="25160" rIns="50321" bIns="25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880">
              <a:latin typeface="Fira Sans" panose="020B05030500000200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8EEC425-4FF4-42DF-825E-9D2B18B8273B}"/>
              </a:ext>
            </a:extLst>
          </p:cNvPr>
          <p:cNvSpPr txBox="1"/>
          <p:nvPr/>
        </p:nvSpPr>
        <p:spPr>
          <a:xfrm>
            <a:off x="2093555" y="2415924"/>
            <a:ext cx="284052" cy="22775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880" dirty="0">
                <a:latin typeface="Fira Sans" panose="020B0503050000020004" pitchFamily="34" charset="0"/>
              </a:rPr>
              <a:t>T</a:t>
            </a:r>
            <a:r>
              <a:rPr lang="en-GB" sz="880" baseline="-25000" dirty="0">
                <a:latin typeface="Fira Sans" panose="020B0503050000020004" pitchFamily="34" charset="0"/>
              </a:rPr>
              <a:t>0</a:t>
            </a:r>
            <a:endParaRPr lang="en-GB" sz="880" dirty="0">
              <a:latin typeface="Fira Sans" panose="020B0503050000020004" pitchFamily="34" charset="0"/>
            </a:endParaRPr>
          </a:p>
        </p:txBody>
      </p:sp>
      <p:sp>
        <p:nvSpPr>
          <p:cNvPr id="36" name="Flowchart: Connector 35">
            <a:extLst>
              <a:ext uri="{FF2B5EF4-FFF2-40B4-BE49-F238E27FC236}">
                <a16:creationId xmlns:a16="http://schemas.microsoft.com/office/drawing/2014/main" id="{3823FF93-0F7A-4B74-B529-CC2AF54FB8FD}"/>
              </a:ext>
            </a:extLst>
          </p:cNvPr>
          <p:cNvSpPr>
            <a:spLocks noChangeAspect="1"/>
          </p:cNvSpPr>
          <p:nvPr/>
        </p:nvSpPr>
        <p:spPr>
          <a:xfrm>
            <a:off x="3434646" y="2317335"/>
            <a:ext cx="99186" cy="9918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0321" tIns="25160" rIns="50321" bIns="25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880">
              <a:latin typeface="Fira Sans" panose="020B05030500000200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4CCB0F6-8626-4E5F-888A-1A6316669457}"/>
              </a:ext>
            </a:extLst>
          </p:cNvPr>
          <p:cNvSpPr txBox="1"/>
          <p:nvPr/>
        </p:nvSpPr>
        <p:spPr>
          <a:xfrm>
            <a:off x="3380936" y="2441038"/>
            <a:ext cx="274434" cy="22775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880" dirty="0">
                <a:latin typeface="Fira Sans" panose="020B0503050000020004" pitchFamily="34" charset="0"/>
              </a:rPr>
              <a:t>T</a:t>
            </a:r>
            <a:r>
              <a:rPr lang="en-GB" sz="880" baseline="-25000" dirty="0">
                <a:latin typeface="Fira Sans" panose="020B0503050000020004" pitchFamily="34" charset="0"/>
              </a:rPr>
              <a:t>1</a:t>
            </a:r>
            <a:endParaRPr lang="en-GB" sz="880" dirty="0">
              <a:latin typeface="Fira Sans" panose="020B0503050000020004" pitchFamily="34" charset="0"/>
            </a:endParaRPr>
          </a:p>
        </p:txBody>
      </p:sp>
      <p:sp>
        <p:nvSpPr>
          <p:cNvPr id="38" name="Flowchart: Connector 37">
            <a:extLst>
              <a:ext uri="{FF2B5EF4-FFF2-40B4-BE49-F238E27FC236}">
                <a16:creationId xmlns:a16="http://schemas.microsoft.com/office/drawing/2014/main" id="{4306379B-729A-4EE8-A545-EFE785985256}"/>
              </a:ext>
            </a:extLst>
          </p:cNvPr>
          <p:cNvSpPr>
            <a:spLocks noChangeAspect="1"/>
          </p:cNvSpPr>
          <p:nvPr/>
        </p:nvSpPr>
        <p:spPr>
          <a:xfrm>
            <a:off x="4195962" y="2317335"/>
            <a:ext cx="99186" cy="9918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0321" tIns="25160" rIns="50321" bIns="25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880">
              <a:latin typeface="Fira Sans" panose="020B05030500000200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D1018A1-AD09-43F0-8932-8560627442D3}"/>
              </a:ext>
            </a:extLst>
          </p:cNvPr>
          <p:cNvSpPr txBox="1"/>
          <p:nvPr/>
        </p:nvSpPr>
        <p:spPr>
          <a:xfrm>
            <a:off x="4142252" y="2441038"/>
            <a:ext cx="279244" cy="22775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880" dirty="0">
                <a:latin typeface="Fira Sans" panose="020B0503050000020004" pitchFamily="34" charset="0"/>
              </a:rPr>
              <a:t>T</a:t>
            </a:r>
            <a:r>
              <a:rPr lang="en-GB" sz="880" baseline="-25000" dirty="0">
                <a:latin typeface="Fira Sans" panose="020B0503050000020004" pitchFamily="34" charset="0"/>
              </a:rPr>
              <a:t>2</a:t>
            </a:r>
            <a:endParaRPr lang="en-GB" sz="880" dirty="0">
              <a:latin typeface="Fira Sans" panose="020B0503050000020004" pitchFamily="34" charset="0"/>
            </a:endParaRP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F19A6E7-70B5-4D57-B728-17E03CDAD7A6}"/>
              </a:ext>
            </a:extLst>
          </p:cNvPr>
          <p:cNvCxnSpPr>
            <a:cxnSpLocks/>
          </p:cNvCxnSpPr>
          <p:nvPr/>
        </p:nvCxnSpPr>
        <p:spPr>
          <a:xfrm>
            <a:off x="2663656" y="3159377"/>
            <a:ext cx="1993069" cy="542"/>
          </a:xfrm>
          <a:prstGeom prst="line">
            <a:avLst/>
          </a:prstGeom>
          <a:ln w="762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5" name="Flowchart: Connector 44">
            <a:extLst>
              <a:ext uri="{FF2B5EF4-FFF2-40B4-BE49-F238E27FC236}">
                <a16:creationId xmlns:a16="http://schemas.microsoft.com/office/drawing/2014/main" id="{9D8C4AF0-3B2B-4109-8E78-99184E993AAB}"/>
              </a:ext>
            </a:extLst>
          </p:cNvPr>
          <p:cNvSpPr>
            <a:spLocks noChangeAspect="1"/>
          </p:cNvSpPr>
          <p:nvPr/>
        </p:nvSpPr>
        <p:spPr>
          <a:xfrm>
            <a:off x="2626970" y="3109786"/>
            <a:ext cx="99186" cy="9918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0321" tIns="25160" rIns="50321" bIns="25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880">
              <a:solidFill>
                <a:schemeClr val="accent6">
                  <a:lumMod val="60000"/>
                  <a:lumOff val="40000"/>
                </a:schemeClr>
              </a:solidFill>
              <a:latin typeface="Fira Sans" panose="020B05030500000200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158A4A2-2AC0-4EAB-8455-FCCE679D1731}"/>
              </a:ext>
            </a:extLst>
          </p:cNvPr>
          <p:cNvSpPr txBox="1"/>
          <p:nvPr/>
        </p:nvSpPr>
        <p:spPr>
          <a:xfrm>
            <a:off x="2573260" y="3208973"/>
            <a:ext cx="284052" cy="22775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880" dirty="0">
                <a:latin typeface="Fira Sans" panose="020B0503050000020004" pitchFamily="34" charset="0"/>
              </a:rPr>
              <a:t>T</a:t>
            </a:r>
            <a:r>
              <a:rPr lang="en-GB" sz="880" baseline="-25000" dirty="0">
                <a:latin typeface="Fira Sans" panose="020B0503050000020004" pitchFamily="34" charset="0"/>
              </a:rPr>
              <a:t>0</a:t>
            </a:r>
            <a:endParaRPr lang="en-GB" sz="880" dirty="0">
              <a:latin typeface="Fira Sans" panose="020B0503050000020004" pitchFamily="34" charset="0"/>
            </a:endParaRPr>
          </a:p>
        </p:txBody>
      </p:sp>
      <p:sp>
        <p:nvSpPr>
          <p:cNvPr id="48" name="Flowchart: Connector 47">
            <a:extLst>
              <a:ext uri="{FF2B5EF4-FFF2-40B4-BE49-F238E27FC236}">
                <a16:creationId xmlns:a16="http://schemas.microsoft.com/office/drawing/2014/main" id="{4C0B1AAF-EA41-4B60-9C9B-3F0E4C4219D0}"/>
              </a:ext>
            </a:extLst>
          </p:cNvPr>
          <p:cNvSpPr>
            <a:spLocks noChangeAspect="1"/>
          </p:cNvSpPr>
          <p:nvPr/>
        </p:nvSpPr>
        <p:spPr>
          <a:xfrm>
            <a:off x="4868470" y="3109786"/>
            <a:ext cx="99186" cy="9918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0321" tIns="25160" rIns="50321" bIns="25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880">
              <a:solidFill>
                <a:schemeClr val="accent6">
                  <a:lumMod val="60000"/>
                  <a:lumOff val="40000"/>
                </a:schemeClr>
              </a:solidFill>
              <a:latin typeface="Fira Sans" panose="020B05030500000200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BCE6524-31E2-4BDF-899E-DF27FF7C05AA}"/>
              </a:ext>
            </a:extLst>
          </p:cNvPr>
          <p:cNvSpPr txBox="1"/>
          <p:nvPr/>
        </p:nvSpPr>
        <p:spPr>
          <a:xfrm>
            <a:off x="4800600" y="3243633"/>
            <a:ext cx="274434" cy="22775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880" dirty="0">
                <a:latin typeface="Fira Sans" panose="020B0503050000020004" pitchFamily="34" charset="0"/>
              </a:rPr>
              <a:t>T</a:t>
            </a:r>
            <a:r>
              <a:rPr lang="en-GB" sz="880" baseline="-25000" dirty="0">
                <a:latin typeface="Fira Sans" panose="020B0503050000020004" pitchFamily="34" charset="0"/>
              </a:rPr>
              <a:t>1</a:t>
            </a:r>
            <a:endParaRPr lang="en-GB" sz="880" dirty="0">
              <a:latin typeface="Fira Sans" panose="020B0503050000020004" pitchFamily="34" charset="0"/>
            </a:endParaRP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45DF1DAA-72CC-481C-9452-C4AAAF5722C8}"/>
              </a:ext>
            </a:extLst>
          </p:cNvPr>
          <p:cNvCxnSpPr>
            <a:cxnSpLocks/>
            <a:endCxn id="33" idx="0"/>
          </p:cNvCxnSpPr>
          <p:nvPr/>
        </p:nvCxnSpPr>
        <p:spPr>
          <a:xfrm>
            <a:off x="2190778" y="1554532"/>
            <a:ext cx="0" cy="762803"/>
          </a:xfrm>
          <a:prstGeom prst="straightConnector1">
            <a:avLst/>
          </a:prstGeom>
          <a:ln w="28575" cap="flat" cmpd="sng" algn="ctr">
            <a:solidFill>
              <a:schemeClr val="accent1">
                <a:lumMod val="60000"/>
                <a:lumOff val="40000"/>
              </a:schemeClr>
            </a:solidFill>
            <a:prstDash val="dash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1E72B951-02BA-4FF8-A413-E47BD4C388B5}"/>
              </a:ext>
            </a:extLst>
          </p:cNvPr>
          <p:cNvCxnSpPr>
            <a:cxnSpLocks/>
            <a:endCxn id="45" idx="0"/>
          </p:cNvCxnSpPr>
          <p:nvPr/>
        </p:nvCxnSpPr>
        <p:spPr>
          <a:xfrm>
            <a:off x="2676561" y="1554530"/>
            <a:ext cx="0" cy="1555254"/>
          </a:xfrm>
          <a:prstGeom prst="straightConnector1">
            <a:avLst/>
          </a:prstGeom>
          <a:ln w="28575" cap="flat" cmpd="sng" algn="ctr">
            <a:solidFill>
              <a:schemeClr val="accent1">
                <a:lumMod val="60000"/>
                <a:lumOff val="40000"/>
              </a:schemeClr>
            </a:solidFill>
            <a:prstDash val="dash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D7848BE7-F15C-444C-B2A5-623EE35F4F0E}"/>
              </a:ext>
            </a:extLst>
          </p:cNvPr>
          <p:cNvSpPr txBox="1"/>
          <p:nvPr/>
        </p:nvSpPr>
        <p:spPr>
          <a:xfrm>
            <a:off x="376476" y="1452908"/>
            <a:ext cx="726481" cy="22775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880" dirty="0">
                <a:solidFill>
                  <a:schemeClr val="accent1">
                    <a:lumMod val="75000"/>
                  </a:schemeClr>
                </a:solidFill>
                <a:latin typeface="Fira Sans" panose="020B0503050000020004" pitchFamily="34" charset="0"/>
              </a:rPr>
              <a:t>Index case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498E9DE-089D-4F23-8FF8-FEA95965B071}"/>
              </a:ext>
            </a:extLst>
          </p:cNvPr>
          <p:cNvSpPr txBox="1"/>
          <p:nvPr/>
        </p:nvSpPr>
        <p:spPr>
          <a:xfrm>
            <a:off x="388428" y="2262267"/>
            <a:ext cx="1745991" cy="22775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880" dirty="0">
                <a:solidFill>
                  <a:schemeClr val="accent2"/>
                </a:solidFill>
                <a:latin typeface="Fira Sans" panose="020B0503050000020004" pitchFamily="34" charset="0"/>
              </a:rPr>
              <a:t>Secondary case (symptomatic)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E2C9C97-E8D6-42A8-BEF2-C5C6F8021465}"/>
              </a:ext>
            </a:extLst>
          </p:cNvPr>
          <p:cNvSpPr txBox="1"/>
          <p:nvPr/>
        </p:nvSpPr>
        <p:spPr>
          <a:xfrm>
            <a:off x="388428" y="3074999"/>
            <a:ext cx="1806905" cy="22775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880" dirty="0">
                <a:solidFill>
                  <a:schemeClr val="accent6">
                    <a:lumMod val="75000"/>
                  </a:schemeClr>
                </a:solidFill>
                <a:latin typeface="Fira Sans" panose="020B0503050000020004" pitchFamily="34" charset="0"/>
              </a:rPr>
              <a:t>Secondary case (asymptomatic)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3760FD5E-E89D-4D45-AF17-CAF9EBF72398}"/>
              </a:ext>
            </a:extLst>
          </p:cNvPr>
          <p:cNvCxnSpPr>
            <a:cxnSpLocks/>
          </p:cNvCxnSpPr>
          <p:nvPr/>
        </p:nvCxnSpPr>
        <p:spPr>
          <a:xfrm>
            <a:off x="3864895" y="2363892"/>
            <a:ext cx="0" cy="1607884"/>
          </a:xfrm>
          <a:prstGeom prst="straightConnector1">
            <a:avLst/>
          </a:prstGeom>
          <a:ln w="28575" cap="flat" cmpd="sng" algn="ctr">
            <a:solidFill>
              <a:schemeClr val="accent2">
                <a:lumMod val="60000"/>
                <a:lumOff val="40000"/>
              </a:schemeClr>
            </a:solidFill>
            <a:prstDash val="dash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214675CC-61D1-4015-BCDA-6BF0B040A37E}"/>
              </a:ext>
            </a:extLst>
          </p:cNvPr>
          <p:cNvCxnSpPr>
            <a:cxnSpLocks/>
          </p:cNvCxnSpPr>
          <p:nvPr/>
        </p:nvCxnSpPr>
        <p:spPr>
          <a:xfrm flipH="1">
            <a:off x="5409393" y="2398495"/>
            <a:ext cx="1" cy="1556498"/>
          </a:xfrm>
          <a:prstGeom prst="straightConnector1">
            <a:avLst/>
          </a:prstGeom>
          <a:ln w="28575" cap="flat" cmpd="sng" algn="ctr">
            <a:solidFill>
              <a:schemeClr val="accent2">
                <a:lumMod val="60000"/>
                <a:lumOff val="40000"/>
              </a:schemeClr>
            </a:solidFill>
            <a:prstDash val="dash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375BC612-C9A7-418A-9E74-F164E6826EED}"/>
              </a:ext>
            </a:extLst>
          </p:cNvPr>
          <p:cNvCxnSpPr>
            <a:cxnSpLocks/>
          </p:cNvCxnSpPr>
          <p:nvPr/>
        </p:nvCxnSpPr>
        <p:spPr>
          <a:xfrm>
            <a:off x="6321163" y="3150988"/>
            <a:ext cx="0" cy="804005"/>
          </a:xfrm>
          <a:prstGeom prst="straightConnector1">
            <a:avLst/>
          </a:prstGeom>
          <a:ln w="28575" cap="flat" cmpd="sng" algn="ctr">
            <a:solidFill>
              <a:schemeClr val="accent6">
                <a:lumMod val="60000"/>
                <a:lumOff val="40000"/>
              </a:schemeClr>
            </a:solidFill>
            <a:prstDash val="dash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0" name="Multiplication Sign 79">
            <a:extLst>
              <a:ext uri="{FF2B5EF4-FFF2-40B4-BE49-F238E27FC236}">
                <a16:creationId xmlns:a16="http://schemas.microsoft.com/office/drawing/2014/main" id="{FF297A62-64C3-45A3-8DB8-235AA696448F}"/>
              </a:ext>
            </a:extLst>
          </p:cNvPr>
          <p:cNvSpPr/>
          <p:nvPr/>
        </p:nvSpPr>
        <p:spPr>
          <a:xfrm>
            <a:off x="6197373" y="3329757"/>
            <a:ext cx="282283" cy="265470"/>
          </a:xfrm>
          <a:prstGeom prst="mathMultiply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0321" tIns="25160" rIns="50321" bIns="25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880"/>
          </a:p>
        </p:txBody>
      </p:sp>
      <p:sp>
        <p:nvSpPr>
          <p:cNvPr id="84" name="Multiplication Sign 83">
            <a:extLst>
              <a:ext uri="{FF2B5EF4-FFF2-40B4-BE49-F238E27FC236}">
                <a16:creationId xmlns:a16="http://schemas.microsoft.com/office/drawing/2014/main" id="{600DFBC3-8D43-4A3C-AA49-FED59C2FB631}"/>
              </a:ext>
            </a:extLst>
          </p:cNvPr>
          <p:cNvSpPr/>
          <p:nvPr/>
        </p:nvSpPr>
        <p:spPr>
          <a:xfrm>
            <a:off x="5268252" y="3329757"/>
            <a:ext cx="282283" cy="265470"/>
          </a:xfrm>
          <a:prstGeom prst="mathMultiply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0321" tIns="25160" rIns="50321" bIns="25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880"/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CE7C5E47-014F-43EB-B672-31D3E07CE116}"/>
              </a:ext>
            </a:extLst>
          </p:cNvPr>
          <p:cNvSpPr txBox="1"/>
          <p:nvPr/>
        </p:nvSpPr>
        <p:spPr>
          <a:xfrm>
            <a:off x="5457615" y="3293395"/>
            <a:ext cx="787977" cy="6309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</a:rPr>
              <a:t>Transmission events </a:t>
            </a:r>
          </a:p>
          <a:p>
            <a:pPr algn="ctr"/>
            <a:r>
              <a:rPr lang="en-GB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</a:rPr>
              <a:t>prevented by</a:t>
            </a:r>
          </a:p>
          <a:p>
            <a:pPr algn="ctr"/>
            <a:r>
              <a:rPr lang="en-GB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</a:rPr>
              <a:t>tracing and quarantine</a:t>
            </a:r>
          </a:p>
        </p:txBody>
      </p:sp>
      <p:sp>
        <p:nvSpPr>
          <p:cNvPr id="108" name="Flowchart: Connector 107">
            <a:extLst>
              <a:ext uri="{FF2B5EF4-FFF2-40B4-BE49-F238E27FC236}">
                <a16:creationId xmlns:a16="http://schemas.microsoft.com/office/drawing/2014/main" id="{4C25ABAF-8DEF-4731-80C8-8BF17838C2EC}"/>
              </a:ext>
            </a:extLst>
          </p:cNvPr>
          <p:cNvSpPr>
            <a:spLocks noChangeAspect="1"/>
          </p:cNvSpPr>
          <p:nvPr/>
        </p:nvSpPr>
        <p:spPr>
          <a:xfrm>
            <a:off x="3736102" y="1508279"/>
            <a:ext cx="99186" cy="99186"/>
          </a:xfrm>
          <a:prstGeom prst="flowChartConnector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0321" tIns="25160" rIns="50321" bIns="25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880">
              <a:latin typeface="Fira Sans" panose="020B0503050000020004" pitchFamily="34" charset="0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81C6E8C9-8218-4A91-90CF-AB31DDBDE84F}"/>
              </a:ext>
            </a:extLst>
          </p:cNvPr>
          <p:cNvSpPr txBox="1"/>
          <p:nvPr/>
        </p:nvSpPr>
        <p:spPr>
          <a:xfrm rot="18312992">
            <a:off x="3534194" y="1000989"/>
            <a:ext cx="893193" cy="22775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880" dirty="0">
                <a:latin typeface="Fira Sans" panose="020B0503050000020004" pitchFamily="34" charset="0"/>
              </a:rPr>
              <a:t>T</a:t>
            </a:r>
            <a:r>
              <a:rPr lang="en-GB" sz="880" baseline="-25000" dirty="0">
                <a:latin typeface="Fira Sans" panose="020B0503050000020004" pitchFamily="34" charset="0"/>
              </a:rPr>
              <a:t>3’</a:t>
            </a:r>
            <a:r>
              <a:rPr lang="en-GB" sz="880" dirty="0">
                <a:latin typeface="Fira Sans" panose="020B0503050000020004" pitchFamily="34" charset="0"/>
              </a:rPr>
              <a:t>: Test result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779B8956-A74C-4EF0-B89D-6210F79D1910}"/>
              </a:ext>
            </a:extLst>
          </p:cNvPr>
          <p:cNvSpPr txBox="1"/>
          <p:nvPr/>
        </p:nvSpPr>
        <p:spPr>
          <a:xfrm>
            <a:off x="913987" y="1854843"/>
            <a:ext cx="1176925" cy="20005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GB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</a:rPr>
              <a:t>Transmission event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343EB39C-5311-4225-922E-02D3AFFCA592}"/>
              </a:ext>
            </a:extLst>
          </p:cNvPr>
          <p:cNvSpPr txBox="1"/>
          <p:nvPr/>
        </p:nvSpPr>
        <p:spPr>
          <a:xfrm>
            <a:off x="1450042" y="2757019"/>
            <a:ext cx="1176925" cy="20005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GB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</a:rPr>
              <a:t>Transmission event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80202E56-B57C-482A-B92C-6405E3E7399D}"/>
              </a:ext>
            </a:extLst>
          </p:cNvPr>
          <p:cNvSpPr txBox="1"/>
          <p:nvPr/>
        </p:nvSpPr>
        <p:spPr>
          <a:xfrm>
            <a:off x="2686733" y="3564337"/>
            <a:ext cx="1176925" cy="20005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GB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</a:rPr>
              <a:t>Transmission event</a:t>
            </a:r>
          </a:p>
        </p:txBody>
      </p:sp>
      <p:sp>
        <p:nvSpPr>
          <p:cNvPr id="50" name="Flowchart: Connector 49">
            <a:extLst>
              <a:ext uri="{FF2B5EF4-FFF2-40B4-BE49-F238E27FC236}">
                <a16:creationId xmlns:a16="http://schemas.microsoft.com/office/drawing/2014/main" id="{7C2EF4E6-882B-4E93-88B7-9F32245FABAB}"/>
              </a:ext>
            </a:extLst>
          </p:cNvPr>
          <p:cNvSpPr>
            <a:spLocks noChangeAspect="1"/>
          </p:cNvSpPr>
          <p:nvPr/>
        </p:nvSpPr>
        <p:spPr>
          <a:xfrm>
            <a:off x="4145250" y="1508279"/>
            <a:ext cx="99186" cy="99186"/>
          </a:xfrm>
          <a:prstGeom prst="flowChartConnector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0321" tIns="25160" rIns="50321" bIns="251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880">
              <a:latin typeface="Fira Sans" panose="020B05030500000200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829A0AD-DAF2-42A3-A9D3-CC4F3A3EDDC8}"/>
              </a:ext>
            </a:extLst>
          </p:cNvPr>
          <p:cNvSpPr txBox="1"/>
          <p:nvPr/>
        </p:nvSpPr>
        <p:spPr>
          <a:xfrm rot="18312992">
            <a:off x="3907199" y="939517"/>
            <a:ext cx="987771" cy="36317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880" dirty="0">
                <a:latin typeface="Fira Sans" panose="020B0503050000020004" pitchFamily="34" charset="0"/>
              </a:rPr>
              <a:t>T</a:t>
            </a:r>
            <a:r>
              <a:rPr lang="en-GB" sz="880" baseline="-25000" dirty="0">
                <a:latin typeface="Fira Sans" panose="020B0503050000020004" pitchFamily="34" charset="0"/>
              </a:rPr>
              <a:t>4</a:t>
            </a:r>
            <a:r>
              <a:rPr lang="en-GB" sz="880" dirty="0">
                <a:latin typeface="Fira Sans" panose="020B0503050000020004" pitchFamily="34" charset="0"/>
              </a:rPr>
              <a:t>: Contact info</a:t>
            </a:r>
          </a:p>
          <a:p>
            <a:r>
              <a:rPr lang="en-GB" sz="880" dirty="0">
                <a:latin typeface="Fira Sans" panose="020B0503050000020004" pitchFamily="34" charset="0"/>
              </a:rPr>
              <a:t> sourced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09B1694C-7556-4602-82C7-E41C8378945A}"/>
              </a:ext>
            </a:extLst>
          </p:cNvPr>
          <p:cNvCxnSpPr>
            <a:cxnSpLocks/>
          </p:cNvCxnSpPr>
          <p:nvPr/>
        </p:nvCxnSpPr>
        <p:spPr>
          <a:xfrm flipV="1">
            <a:off x="4662035" y="2374665"/>
            <a:ext cx="2099994" cy="735"/>
          </a:xfrm>
          <a:prstGeom prst="line">
            <a:avLst/>
          </a:prstGeom>
          <a:ln w="76200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D99FAF8F-FB36-4EEF-B062-7A7236CA7E13}"/>
              </a:ext>
            </a:extLst>
          </p:cNvPr>
          <p:cNvCxnSpPr>
            <a:cxnSpLocks/>
          </p:cNvCxnSpPr>
          <p:nvPr/>
        </p:nvCxnSpPr>
        <p:spPr>
          <a:xfrm>
            <a:off x="4679656" y="1614101"/>
            <a:ext cx="0" cy="2377351"/>
          </a:xfrm>
          <a:prstGeom prst="straightConnector1">
            <a:avLst/>
          </a:prstGeom>
          <a:ln w="28575" cap="flat" cmpd="sng" algn="ctr">
            <a:solidFill>
              <a:schemeClr val="accent1">
                <a:lumMod val="60000"/>
                <a:lumOff val="40000"/>
              </a:schemeClr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9691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104</TotalTime>
  <Words>62</Words>
  <Application>Microsoft Office PowerPoint</Application>
  <PresentationFormat>Custom</PresentationFormat>
  <Paragraphs>24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Fira Sans</vt:lpstr>
      <vt:lpstr>Calibri Light</vt:lpstr>
      <vt:lpstr>Calibri</vt:lpstr>
      <vt:lpstr>Arial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Billy Quilty</dc:creator>
  <cp:lastModifiedBy>Billy Quilty</cp:lastModifiedBy>
  <cp:revision>17</cp:revision>
  <dcterms:created xsi:type="dcterms:W3CDTF">2020-08-10T09:37:04Z</dcterms:created>
  <dcterms:modified xsi:type="dcterms:W3CDTF">2020-08-10T12:21:09Z</dcterms:modified>
</cp:coreProperties>
</file>

<file path=docProps/thumbnail.jpeg>
</file>